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4" r:id="rId1"/>
  </p:sldMasterIdLst>
  <p:notesMasterIdLst>
    <p:notesMasterId r:id="rId8"/>
  </p:notesMasterIdLst>
  <p:sldIdLst>
    <p:sldId id="256" r:id="rId2"/>
    <p:sldId id="257" r:id="rId3"/>
    <p:sldId id="264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77682" autoAdjust="0"/>
  </p:normalViewPr>
  <p:slideViewPr>
    <p:cSldViewPr snapToGrid="0">
      <p:cViewPr varScale="1">
        <p:scale>
          <a:sx n="91" d="100"/>
          <a:sy n="91" d="100"/>
        </p:scale>
        <p:origin x="12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EE57A-1F35-4202-AF01-535B616A0FFB}" type="datetimeFigureOut">
              <a:rPr lang="nl-NL" smtClean="0"/>
              <a:t>6-2-2022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7104F-CF6B-465C-9212-EFBC85F6D44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35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staat er in een calamiteitenplan?</a:t>
            </a:r>
          </a:p>
          <a:p>
            <a:endParaRPr lang="nl-NL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inhoud zal in grote mate beïnvloed worden door de aard van de risico's en de grootte van het gebouw(complex).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Instructies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Duidelijk hoe te handelen in geval van calamiteit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duidelijke beschreven taken en verantwoordelijkheden van de diverse verantwoordelijke leidinggevenden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Instructieplan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volgens een vast plan moet er regelmatig worden geïnstrueerd omtrent het calamiteitenplan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Alarmering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wie, wanneer, welke wijze, door wie intern gealarmeerd moet worden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is geautoriseerd om hulpdiensten te alarmeren, op welke wijze en in welke volgorde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alarmnummers dienen eenvoudig te vinden zijn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Verzamelplaats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 dient men zich te verzamelen</a:t>
            </a:r>
          </a:p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Tekeningen</a:t>
            </a:r>
          </a:p>
          <a:p>
            <a:pPr lvl="1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 elke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gebouwlaag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dient er een A4 tekening te zijn met daarop aangegeven:</a:t>
            </a:r>
          </a:p>
          <a:p>
            <a:pPr lvl="2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vluchtrichtingen</a:t>
            </a:r>
          </a:p>
          <a:p>
            <a:pPr lvl="2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vluchtwegen</a:t>
            </a:r>
          </a:p>
          <a:p>
            <a:pPr lvl="2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blusmiddelen</a:t>
            </a:r>
          </a:p>
          <a:p>
            <a:pPr lvl="2"/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brandmelders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7104F-CF6B-465C-9212-EFBC85F6D44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104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7104F-CF6B-465C-9212-EFBC85F6D44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4318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7104F-CF6B-465C-9212-EFBC85F6D44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8988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84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40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74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4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8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99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6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94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9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2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53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Calamiteiten en incidenten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55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Calamiteit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Calamiteit </a:t>
            </a:r>
          </a:p>
          <a:p>
            <a:r>
              <a:rPr lang="nl-NL" dirty="0"/>
              <a:t>Een niet-beoogde of onverwachte gebeurtenis, die betrekking heeft op de kwaliteit van de zorg en die tot de dood van of een ernstig schadelijk gevolg voor de patiënt heeft geleid.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Voorbeelden: </a:t>
            </a:r>
          </a:p>
          <a:p>
            <a:pPr marL="0" indent="0">
              <a:buNone/>
            </a:pPr>
            <a:r>
              <a:rPr lang="nl-NL" dirty="0"/>
              <a:t>brand, stroomuitval, overval, onnatuurlijke dood, medische missers met de dood of ernstige schade tot gevolg etc.</a:t>
            </a:r>
          </a:p>
        </p:txBody>
      </p:sp>
    </p:spTree>
    <p:extLst>
      <p:ext uri="{BB962C8B-B14F-4D97-AF65-F5344CB8AC3E}">
        <p14:creationId xmlns:p14="http://schemas.microsoft.com/office/powerpoint/2010/main" val="90715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Calamiteitenplan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Iedere zorginstelling is verplicht een calamiteitenplan te hebben</a:t>
            </a:r>
          </a:p>
          <a:p>
            <a:r>
              <a:rPr lang="nl-NL" dirty="0"/>
              <a:t>Beschrijving van hoe er gehandeld moet worden tijdens een calamiteit en wie waar verantwoordelijk voor is. </a:t>
            </a:r>
          </a:p>
          <a:p>
            <a:r>
              <a:rPr lang="nl-NL" dirty="0"/>
              <a:t>Bedrijfshulpverlener coördineert de calamiteit en verleend o.a. eerste hulp. </a:t>
            </a:r>
          </a:p>
        </p:txBody>
      </p:sp>
    </p:spTree>
    <p:extLst>
      <p:ext uri="{BB962C8B-B14F-4D97-AF65-F5344CB8AC3E}">
        <p14:creationId xmlns:p14="http://schemas.microsoft.com/office/powerpoint/2010/main" val="177703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l-NL" dirty="0"/>
              <a:t>Wat is een incident?</a:t>
            </a:r>
            <a:br>
              <a:rPr lang="nl-NL" dirty="0"/>
            </a:br>
            <a:endParaRPr lang="nl-NL" dirty="0"/>
          </a:p>
        </p:txBody>
      </p:sp>
      <p:sp>
        <p:nvSpPr>
          <p:cNvPr id="12293" name="Tijdelijke aanduiding voor inhoud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nl-NL" dirty="0"/>
              <a:t>Een ongewenste gebeurtenis waarbij iemand lichamelijk letsel oploopt of had kunnen oplopen en waaraan zij/hij eventueel gezondheidsschade overhoudt</a:t>
            </a:r>
          </a:p>
          <a:p>
            <a:pPr eaLnBrk="1" hangingPunct="1"/>
            <a:r>
              <a:rPr lang="nl-NL" dirty="0"/>
              <a:t>Zowel zorgvrager als overige medewerkers. 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nl-NL" dirty="0"/>
          </a:p>
        </p:txBody>
      </p:sp>
      <p:pic>
        <p:nvPicPr>
          <p:cNvPr id="3" name="Tijdelijke aanduiding voor inhoud 2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36982" r="12210"/>
          <a:stretch/>
        </p:blipFill>
        <p:spPr>
          <a:xfrm>
            <a:off x="6371617" y="2560320"/>
            <a:ext cx="1935805" cy="28575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7005" y="2560320"/>
            <a:ext cx="1930501" cy="28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37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Voorbeelden 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Zorgvrager 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dirty="0"/>
              <a:t>Vallen</a:t>
            </a:r>
          </a:p>
          <a:p>
            <a:r>
              <a:rPr lang="nl-NL" dirty="0"/>
              <a:t>Medicatie fouten</a:t>
            </a:r>
          </a:p>
          <a:p>
            <a:r>
              <a:rPr lang="nl-NL" dirty="0"/>
              <a:t>Agressief gedrag, </a:t>
            </a:r>
          </a:p>
          <a:p>
            <a:r>
              <a:rPr lang="nl-NL" dirty="0"/>
              <a:t>Vermissing cliënt</a:t>
            </a:r>
          </a:p>
          <a:p>
            <a:r>
              <a:rPr lang="nl-NL" dirty="0"/>
              <a:t>Verbranden </a:t>
            </a:r>
          </a:p>
          <a:p>
            <a:r>
              <a:rPr lang="nl-NL" dirty="0"/>
              <a:t>Botsen, knellen etc.</a:t>
            </a:r>
          </a:p>
          <a:p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Medewerkers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nl-NL" dirty="0"/>
              <a:t>Agressie</a:t>
            </a:r>
          </a:p>
          <a:p>
            <a:r>
              <a:rPr lang="nl-NL" dirty="0"/>
              <a:t>Geweld </a:t>
            </a:r>
          </a:p>
          <a:p>
            <a:r>
              <a:rPr lang="nl-NL" dirty="0"/>
              <a:t>Seksuele intimidatie</a:t>
            </a:r>
          </a:p>
          <a:p>
            <a:r>
              <a:rPr lang="nl-NL" dirty="0"/>
              <a:t>Uitglijden</a:t>
            </a:r>
          </a:p>
          <a:p>
            <a:r>
              <a:rPr lang="nl-NL" dirty="0"/>
              <a:t>Prikaccidenten etc. </a:t>
            </a:r>
          </a:p>
          <a:p>
            <a:r>
              <a:rPr lang="nl-NL" dirty="0"/>
              <a:t>Medicatiefouten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981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Ook iets meegemaakt?</a:t>
            </a:r>
          </a:p>
        </p:txBody>
      </p:sp>
      <p:pic>
        <p:nvPicPr>
          <p:cNvPr id="13314" name="Tijdelijke aanduiding voor inhoud 3" descr="388-inciden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32006" y="2645924"/>
            <a:ext cx="8571371" cy="2675106"/>
          </a:xfrm>
        </p:spPr>
      </p:pic>
    </p:spTree>
    <p:extLst>
      <p:ext uri="{BB962C8B-B14F-4D97-AF65-F5344CB8AC3E}">
        <p14:creationId xmlns:p14="http://schemas.microsoft.com/office/powerpoint/2010/main" val="3481175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256</TotalTime>
  <Words>287</Words>
  <Application>Microsoft Office PowerPoint</Application>
  <PresentationFormat>Breedbeeld</PresentationFormat>
  <Paragraphs>53</Paragraphs>
  <Slides>6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Tw Cen MT Condensed</vt:lpstr>
      <vt:lpstr>Wingdings 3</vt:lpstr>
      <vt:lpstr>Integraal</vt:lpstr>
      <vt:lpstr>Calamiteiten en incidenten </vt:lpstr>
      <vt:lpstr>Calamiteit </vt:lpstr>
      <vt:lpstr>Calamiteitenplan </vt:lpstr>
      <vt:lpstr>Wat is een incident? </vt:lpstr>
      <vt:lpstr>Voorbeelden </vt:lpstr>
      <vt:lpstr>Ook iets meegemaakt?</vt:lpstr>
    </vt:vector>
  </TitlesOfParts>
  <Company>Vancis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Calamiteiten en incidenten</dc:title>
  <dc:creator>Siegrid Williams - Varwijk</dc:creator>
  <cp:lastModifiedBy>Charlotte Verhagen</cp:lastModifiedBy>
  <cp:revision>11</cp:revision>
  <dcterms:created xsi:type="dcterms:W3CDTF">2016-07-06T11:55:08Z</dcterms:created>
  <dcterms:modified xsi:type="dcterms:W3CDTF">2022-02-06T10:38:37Z</dcterms:modified>
</cp:coreProperties>
</file>